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CE0671-E667-4039-ADEA-958B91376D75}" v="6" dt="2021-03-31T07:06:37.594"/>
    <p1510:client id="{AA912C44-1754-BBE0-C4A7-1A1ECB572C6F}" v="2" dt="2021-03-30T15:43:46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3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azan Mete" userId="S::rame7899@co-glane.education::fee3463e-cbfe-4f8f-ac70-40c4960faf43" providerId="AD" clId="Web-{3FCE0671-E667-4039-ADEA-958B91376D75}"/>
    <pc:docChg chg="modSld">
      <pc:chgData name="Ramazan Mete" userId="S::rame7899@co-glane.education::fee3463e-cbfe-4f8f-ac70-40c4960faf43" providerId="AD" clId="Web-{3FCE0671-E667-4039-ADEA-958B91376D75}" dt="2021-03-31T07:06:36.734" v="1" actId="20577"/>
      <pc:docMkLst>
        <pc:docMk/>
      </pc:docMkLst>
      <pc:sldChg chg="modSp">
        <pc:chgData name="Ramazan Mete" userId="S::rame7899@co-glane.education::fee3463e-cbfe-4f8f-ac70-40c4960faf43" providerId="AD" clId="Web-{3FCE0671-E667-4039-ADEA-958B91376D75}" dt="2021-03-31T07:06:36.734" v="1" actId="20577"/>
        <pc:sldMkLst>
          <pc:docMk/>
          <pc:sldMk cId="2740796098" sldId="256"/>
        </pc:sldMkLst>
        <pc:spChg chg="mod">
          <ac:chgData name="Ramazan Mete" userId="S::rame7899@co-glane.education::fee3463e-cbfe-4f8f-ac70-40c4960faf43" providerId="AD" clId="Web-{3FCE0671-E667-4039-ADEA-958B91376D75}" dt="2021-03-31T07:06:36.734" v="1" actId="20577"/>
          <ac:spMkLst>
            <pc:docMk/>
            <pc:sldMk cId="2740796098" sldId="256"/>
            <ac:spMk id="3" creationId="{90813AEE-9601-174A-900C-74558CAE2079}"/>
          </ac:spMkLst>
        </pc:spChg>
      </pc:sldChg>
    </pc:docChg>
  </pc:docChgLst>
  <pc:docChgLst>
    <pc:chgData name="Ramazan Mete" userId="S::rame7899@co-glane.education::fee3463e-cbfe-4f8f-ac70-40c4960faf43" providerId="AD" clId="Web-{AA912C44-1754-BBE0-C4A7-1A1ECB572C6F}"/>
    <pc:docChg chg="modSld">
      <pc:chgData name="Ramazan Mete" userId="S::rame7899@co-glane.education::fee3463e-cbfe-4f8f-ac70-40c4960faf43" providerId="AD" clId="Web-{AA912C44-1754-BBE0-C4A7-1A1ECB572C6F}" dt="2021-03-30T15:43:46.229" v="1" actId="1076"/>
      <pc:docMkLst>
        <pc:docMk/>
      </pc:docMkLst>
      <pc:sldChg chg="modSp">
        <pc:chgData name="Ramazan Mete" userId="S::rame7899@co-glane.education::fee3463e-cbfe-4f8f-ac70-40c4960faf43" providerId="AD" clId="Web-{AA912C44-1754-BBE0-C4A7-1A1ECB572C6F}" dt="2021-03-30T15:43:46.229" v="1" actId="1076"/>
        <pc:sldMkLst>
          <pc:docMk/>
          <pc:sldMk cId="2740796098" sldId="256"/>
        </pc:sldMkLst>
        <pc:picChg chg="mod">
          <ac:chgData name="Ramazan Mete" userId="S::rame7899@co-glane.education::fee3463e-cbfe-4f8f-ac70-40c4960faf43" providerId="AD" clId="Web-{AA912C44-1754-BBE0-C4A7-1A1ECB572C6F}" dt="2021-03-30T15:43:46.229" v="1" actId="1076"/>
          <ac:picMkLst>
            <pc:docMk/>
            <pc:sldMk cId="2740796098" sldId="256"/>
            <ac:picMk id="5" creationId="{846FAD76-7EE1-1347-A037-8E9C42EE149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88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770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94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55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54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72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0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318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373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69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749E2F6-3FE7-0448-9C8E-F075E98B8EED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05E90B5-2254-C84B-8D67-29A298E91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6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Politique_en_Russie" TargetMode="External"/><Relationship Id="rId2" Type="http://schemas.openxmlformats.org/officeDocument/2006/relationships/hyperlink" Target="https://fr.wikipedia.org/istoire_wiki/Hde_la_Russie%20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AC100-B2AD-D641-B50E-469449C59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088" y="1515473"/>
            <a:ext cx="9144000" cy="2387600"/>
          </a:xfrm>
        </p:spPr>
        <p:txBody>
          <a:bodyPr>
            <a:normAutofit/>
          </a:bodyPr>
          <a:lstStyle/>
          <a:p>
            <a:r>
              <a:rPr lang="fr-FR" sz="6600" dirty="0">
                <a:latin typeface="Bank Gothic Medium" pitchFamily="2" charset="77"/>
              </a:rPr>
              <a:t>Le Régime russe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813AEE-9601-174A-900C-74558CAE20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 sz="2800" dirty="0">
                <a:latin typeface="Brush Script MT"/>
                <a:ea typeface="Brush Script MT" panose="03060802040406070304" pitchFamily="66" charset="-122"/>
                <a:cs typeface="Brush Script MT" panose="03060802040406070304" pitchFamily="66" charset="-122"/>
              </a:rPr>
              <a:t>17</a:t>
            </a:r>
            <a:r>
              <a:rPr lang="fr-FR" sz="2800" baseline="30000" dirty="0">
                <a:latin typeface="Brush Script MT"/>
                <a:ea typeface="Brush Script MT" panose="03060802040406070304" pitchFamily="66" charset="-122"/>
                <a:cs typeface="Brush Script MT" panose="03060802040406070304" pitchFamily="66" charset="-122"/>
              </a:rPr>
              <a:t>ème</a:t>
            </a:r>
            <a:r>
              <a:rPr lang="fr-FR" sz="2800" dirty="0">
                <a:latin typeface="Brush Script MT"/>
                <a:ea typeface="Brush Script MT" panose="03060802040406070304" pitchFamily="66" charset="-122"/>
                <a:cs typeface="Brush Script MT" panose="03060802040406070304" pitchFamily="66" charset="-122"/>
              </a:rPr>
              <a:t> et 21</a:t>
            </a:r>
            <a:r>
              <a:rPr lang="fr-FR" sz="2800" baseline="30000" dirty="0">
                <a:latin typeface="Brush Script MT"/>
                <a:ea typeface="Brush Script MT" panose="03060802040406070304" pitchFamily="66" charset="-122"/>
                <a:cs typeface="Brush Script MT" panose="03060802040406070304" pitchFamily="66" charset="-122"/>
              </a:rPr>
              <a:t>ème</a:t>
            </a:r>
            <a:r>
              <a:rPr lang="fr-FR" sz="2800" dirty="0">
                <a:latin typeface="Brush Script MT"/>
                <a:ea typeface="Brush Script MT" panose="03060802040406070304" pitchFamily="66" charset="-122"/>
                <a:cs typeface="Brush Script MT" panose="03060802040406070304" pitchFamily="66" charset="-122"/>
              </a:rPr>
              <a:t> siècle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435483-9DF0-794B-BEB8-3ACCF174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451" y="185257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9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2695A7-951F-C74B-80E2-CD7DB068D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397782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Une République fédérale 21</a:t>
            </a:r>
            <a:r>
              <a:rPr lang="fr-FR" baseline="30000" dirty="0"/>
              <a:t>ème</a:t>
            </a:r>
            <a:r>
              <a:rPr lang="fr-FR" dirty="0"/>
              <a:t> siècle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9CD4E8-68E5-5D46-8C1D-45AF11B12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3200" dirty="0"/>
              <a:t>Mandat: 6 ans</a:t>
            </a:r>
          </a:p>
          <a:p>
            <a:r>
              <a:rPr lang="fr-FR" sz="3200" dirty="0"/>
              <a:t>Un président</a:t>
            </a:r>
          </a:p>
          <a:p>
            <a:r>
              <a:rPr lang="fr-FR" sz="3200" dirty="0"/>
              <a:t>Elections par le peuple</a:t>
            </a:r>
          </a:p>
          <a:p>
            <a:r>
              <a:rPr lang="fr-FR" sz="3200" dirty="0"/>
              <a:t>Pouvoir législatif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				</a:t>
            </a:r>
            <a:r>
              <a:rPr lang="fr-FR" sz="1600" dirty="0"/>
              <a:t>Vladimir Poutine (président actuel)</a:t>
            </a:r>
            <a:r>
              <a:rPr lang="fr-FR" dirty="0"/>
              <a:t>					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5CE398-7BED-3B48-8943-EFE7420DF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604" y="1723345"/>
            <a:ext cx="2427955" cy="367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5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66499-8E64-0048-9510-47EDE30F5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Monarchie absolue 17</a:t>
            </a:r>
            <a:r>
              <a:rPr lang="fr-FR" baseline="30000" dirty="0"/>
              <a:t>ème</a:t>
            </a:r>
            <a:r>
              <a:rPr lang="fr-FR" dirty="0"/>
              <a:t> siècle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7DE4B84-1948-4BF6-B6AA-BAEB2D618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65" y="1825625"/>
            <a:ext cx="10624335" cy="4667250"/>
          </a:xfrm>
        </p:spPr>
        <p:txBody>
          <a:bodyPr>
            <a:normAutofit fontScale="70000" lnSpcReduction="20000"/>
          </a:bodyPr>
          <a:lstStyle/>
          <a:p>
            <a:r>
              <a:rPr lang="fr-CH" sz="4600" dirty="0" err="1"/>
              <a:t>Smouta</a:t>
            </a:r>
            <a:r>
              <a:rPr lang="fr-CH" sz="4600" dirty="0"/>
              <a:t> (</a:t>
            </a:r>
            <a:r>
              <a:rPr lang="fr-CH" sz="4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désorganisation économique et politique)</a:t>
            </a:r>
          </a:p>
          <a:p>
            <a:r>
              <a:rPr lang="fr-CH" sz="4600" dirty="0">
                <a:solidFill>
                  <a:srgbClr val="202122"/>
                </a:solidFill>
                <a:latin typeface="Arial" panose="020B0604020202020204" pitchFamily="34" charset="0"/>
              </a:rPr>
              <a:t>Tsarisme</a:t>
            </a:r>
          </a:p>
          <a:p>
            <a:r>
              <a:rPr lang="fr-CH" sz="4600" dirty="0">
                <a:solidFill>
                  <a:srgbClr val="202122"/>
                </a:solidFill>
                <a:latin typeface="Arial" panose="020B0604020202020204" pitchFamily="34" charset="0"/>
              </a:rPr>
              <a:t>Empire russe (1672)</a:t>
            </a:r>
          </a:p>
          <a:p>
            <a:r>
              <a:rPr lang="fr-CH" sz="4600" dirty="0">
                <a:solidFill>
                  <a:srgbClr val="202122"/>
                </a:solidFill>
                <a:latin typeface="Arial" panose="020B0604020202020204" pitchFamily="34" charset="0"/>
              </a:rPr>
              <a:t>Un tsar (royal ou impérial)</a:t>
            </a:r>
          </a:p>
          <a:p>
            <a:endParaRPr lang="fr-CH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fr-CH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				</a:t>
            </a: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			</a:t>
            </a: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				</a:t>
            </a: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					</a:t>
            </a:r>
            <a:r>
              <a:rPr lang="fr-CH" sz="2300" dirty="0">
                <a:solidFill>
                  <a:srgbClr val="202122"/>
                </a:solidFill>
                <a:latin typeface="Arial" panose="020B0604020202020204" pitchFamily="34" charset="0"/>
              </a:rPr>
              <a:t>Nicolas II</a:t>
            </a: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</a:t>
            </a: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					</a:t>
            </a:r>
          </a:p>
          <a:p>
            <a:pPr marL="0" indent="0">
              <a:buNone/>
            </a:pPr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								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D30F3-A6D5-3F46-9071-EF718C5D2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125" y="2311685"/>
            <a:ext cx="2425700" cy="31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9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CA239A1-B517-4425-8A79-3980DE5D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source: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7150AA2-334F-4F29-B22B-C02FCCC7B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52" y="2121408"/>
            <a:ext cx="10234396" cy="3755410"/>
          </a:xfrm>
        </p:spPr>
        <p:txBody>
          <a:bodyPr>
            <a:normAutofit fontScale="92500" lnSpcReduction="10000"/>
          </a:bodyPr>
          <a:lstStyle/>
          <a:p>
            <a:r>
              <a:rPr lang="fr-CH" dirty="0"/>
              <a:t>Google</a:t>
            </a:r>
          </a:p>
          <a:p>
            <a:r>
              <a:rPr lang="fr-CH" dirty="0"/>
              <a:t>Wikipédia: </a:t>
            </a:r>
            <a:r>
              <a:rPr lang="fr-CH" dirty="0">
                <a:hlinkClick r:id="rId2"/>
              </a:rPr>
              <a:t>https://fr.wikipedia.org/istoire_wiki/Hde_la_Russie </a:t>
            </a:r>
            <a:endParaRPr lang="fr-CH" dirty="0"/>
          </a:p>
          <a:p>
            <a:r>
              <a:rPr lang="fr-CH" dirty="0">
                <a:hlinkClick r:id="rId3"/>
              </a:rPr>
              <a:t>https://fr.wikipedia.org/wiki/Politique_en_Russie</a:t>
            </a:r>
            <a:endParaRPr lang="fr-CH" dirty="0"/>
          </a:p>
          <a:p>
            <a:r>
              <a:rPr lang="fr-CH" dirty="0"/>
              <a:t>Google image</a:t>
            </a: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sz="1200" dirty="0"/>
          </a:p>
          <a:p>
            <a:pPr marL="0" indent="0">
              <a:buNone/>
            </a:pPr>
            <a:r>
              <a:rPr lang="fr-CH" sz="1200" dirty="0"/>
              <a:t>Fait </a:t>
            </a:r>
            <a:r>
              <a:rPr lang="fr-CH" sz="100" dirty="0"/>
              <a:t>par</a:t>
            </a:r>
            <a:r>
              <a:rPr lang="fr-CH" sz="1200" dirty="0"/>
              <a:t> </a:t>
            </a:r>
            <a:r>
              <a:rPr lang="fr-CH" sz="1200" dirty="0" err="1"/>
              <a:t>Ramazan</a:t>
            </a:r>
            <a:r>
              <a:rPr lang="fr-CH" sz="1200" dirty="0"/>
              <a:t> et </a:t>
            </a:r>
            <a:r>
              <a:rPr lang="fr-CH" sz="1200" dirty="0">
                <a:latin typeface="Bradley Hand" pitchFamily="2" charset="77"/>
              </a:rPr>
              <a:t>Eliot</a:t>
            </a:r>
          </a:p>
          <a:p>
            <a:pPr marL="0" indent="0">
              <a:buNone/>
            </a:pPr>
            <a:r>
              <a:rPr lang="fr-CH" sz="100" dirty="0" err="1"/>
              <a:t>wdw</a:t>
            </a:r>
            <a:endParaRPr lang="fr-CH" sz="100" dirty="0"/>
          </a:p>
          <a:p>
            <a:pPr marL="0" indent="0">
              <a:buNone/>
            </a:pPr>
            <a:endParaRPr lang="fr-CH" sz="100" dirty="0"/>
          </a:p>
          <a:p>
            <a:pPr marL="0" indent="0">
              <a:buNone/>
            </a:pPr>
            <a:endParaRPr lang="fr-CH" sz="1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08D256-0ED5-4841-8874-9627B5673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175" y="3154605"/>
            <a:ext cx="5950073" cy="321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23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{3EC3EEAF-C627-AF4F-871D-2E60C486F5C4}tf10001070</Template>
  <TotalTime>21</TotalTime>
  <Words>162</Words>
  <Application>Microsoft Macintosh PowerPoint</Application>
  <PresentationFormat>Grand écran</PresentationFormat>
  <Paragraphs>37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4" baseType="lpstr">
      <vt:lpstr>Brush Script MT</vt:lpstr>
      <vt:lpstr>Arial</vt:lpstr>
      <vt:lpstr>Bank Gothic Medium</vt:lpstr>
      <vt:lpstr>Bradley Hand</vt:lpstr>
      <vt:lpstr>Calibri</vt:lpstr>
      <vt:lpstr>Rockwell</vt:lpstr>
      <vt:lpstr>Rockwell Condensed</vt:lpstr>
      <vt:lpstr>Rockwell Extra Bold</vt:lpstr>
      <vt:lpstr>Wingdings</vt:lpstr>
      <vt:lpstr>Type de bois</vt:lpstr>
      <vt:lpstr>Le Régime russe</vt:lpstr>
      <vt:lpstr>Une République fédérale 21ème siècle</vt:lpstr>
      <vt:lpstr>Une Monarchie absolue 17ème siècle</vt:lpstr>
      <vt:lpstr>source: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Régime russe</dc:title>
  <dc:creator>Eliot Liard</dc:creator>
  <cp:lastModifiedBy>Utilisateur de Microsoft Office</cp:lastModifiedBy>
  <cp:revision>7</cp:revision>
  <dcterms:created xsi:type="dcterms:W3CDTF">2021-03-24T09:17:27Z</dcterms:created>
  <dcterms:modified xsi:type="dcterms:W3CDTF">2021-03-31T07:38:03Z</dcterms:modified>
</cp:coreProperties>
</file>